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4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82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8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2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30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86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2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8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9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0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007B7-ABA2-4E4A-B63F-192D88DB2EAC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482E-9EDE-4BFB-80DE-9FC0972F3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9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331236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Муниципальное бюджетное общеобразовательное учреждение </a:t>
            </a:r>
            <a:br>
              <a:rPr lang="ru-RU" sz="1800" dirty="0" smtClean="0"/>
            </a:br>
            <a:r>
              <a:rPr lang="ru-RU" sz="1800" dirty="0" smtClean="0"/>
              <a:t>«Средняя школа № 1»</a:t>
            </a:r>
            <a:br>
              <a:rPr lang="ru-RU" sz="1800" dirty="0" smtClean="0"/>
            </a:br>
            <a:r>
              <a:rPr lang="ru-RU" sz="1800" dirty="0" smtClean="0"/>
              <a:t>г. Советская Гавань</a:t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b="1" dirty="0" smtClean="0"/>
              <a:t>«Войной написанные строки»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645024"/>
            <a:ext cx="5216624" cy="3024336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1400" dirty="0">
                <a:solidFill>
                  <a:schemeClr val="tx1"/>
                </a:solidFill>
              </a:rPr>
              <a:t>Автор: </a:t>
            </a:r>
            <a:r>
              <a:rPr lang="ru-RU" sz="1400" dirty="0" err="1">
                <a:solidFill>
                  <a:schemeClr val="tx1"/>
                </a:solidFill>
              </a:rPr>
              <a:t>Лавринович</a:t>
            </a:r>
            <a:r>
              <a:rPr lang="ru-RU" sz="1400" dirty="0">
                <a:solidFill>
                  <a:schemeClr val="tx1"/>
                </a:solidFill>
              </a:rPr>
              <a:t> Павел Артемович</a:t>
            </a:r>
            <a:r>
              <a:rPr lang="ru-RU" sz="1400" dirty="0" smtClean="0">
                <a:solidFill>
                  <a:schemeClr val="tx1"/>
                </a:solidFill>
              </a:rPr>
              <a:t>,</a:t>
            </a:r>
          </a:p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учащийся 8а класса МБОУ СШ № 1</a:t>
            </a:r>
          </a:p>
          <a:p>
            <a:pPr algn="r"/>
            <a:endParaRPr lang="ru-RU" sz="1400" dirty="0">
              <a:solidFill>
                <a:schemeClr val="tx1"/>
              </a:solidFill>
            </a:endParaRPr>
          </a:p>
          <a:p>
            <a:pPr algn="r"/>
            <a:r>
              <a:rPr lang="ru-RU" sz="1400" dirty="0">
                <a:solidFill>
                  <a:schemeClr val="tx1"/>
                </a:solidFill>
              </a:rPr>
              <a:t>Руководители: Артёменко Ирина Анатольевна,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педагог-библиотекарь</a:t>
            </a:r>
            <a:r>
              <a:rPr lang="ru-RU" sz="1400" dirty="0">
                <a:solidFill>
                  <a:schemeClr val="tx1"/>
                </a:solidFill>
              </a:rPr>
              <a:t>,</a:t>
            </a:r>
          </a:p>
          <a:p>
            <a:pPr algn="r"/>
            <a:r>
              <a:rPr lang="ru-RU" sz="1400" dirty="0">
                <a:solidFill>
                  <a:schemeClr val="tx1"/>
                </a:solidFill>
              </a:rPr>
              <a:t>телефон 89144297428;</a:t>
            </a:r>
          </a:p>
          <a:p>
            <a:pPr algn="r"/>
            <a:r>
              <a:rPr lang="ru-RU" sz="1400" dirty="0">
                <a:solidFill>
                  <a:schemeClr val="tx1"/>
                </a:solidFill>
              </a:rPr>
              <a:t>Лазуткина Анастасия Денисовна,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педагог </a:t>
            </a:r>
            <a:r>
              <a:rPr lang="ru-RU" sz="1400" dirty="0">
                <a:solidFill>
                  <a:schemeClr val="tx1"/>
                </a:solidFill>
              </a:rPr>
              <a:t>дополнительного образования</a:t>
            </a:r>
          </a:p>
          <a:p>
            <a:pPr algn="r"/>
            <a:r>
              <a:rPr lang="ru-RU" sz="1400" dirty="0">
                <a:solidFill>
                  <a:schemeClr val="tx1"/>
                </a:solidFill>
              </a:rPr>
              <a:t>телефон 89144244417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>
              <a:solidFill>
                <a:schemeClr val="tx1"/>
              </a:solidFill>
            </a:endParaRPr>
          </a:p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г. Советская Гавань, 2025г</a:t>
            </a:r>
            <a:r>
              <a:rPr lang="ru-RU" sz="1400" dirty="0" smtClean="0"/>
              <a:t>.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12776"/>
            <a:ext cx="6128004" cy="105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59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16632"/>
            <a:ext cx="5688632" cy="646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53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548680"/>
            <a:ext cx="3234727" cy="56982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7984" y="5877609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Письмо Тураева К.И.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611058"/>
            <a:ext cx="3152021" cy="3152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2708920"/>
            <a:ext cx="2936174" cy="294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1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32656"/>
            <a:ext cx="4034764" cy="62514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332656"/>
            <a:ext cx="3431137" cy="34311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6" y="621880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Письмо Чудина И.В.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9348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74</Words>
  <Application>Microsoft Office PowerPoint</Application>
  <PresentationFormat>Экран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Муниципальное бюджетное общеобразовательное учреждение  «Средняя школа № 1» г. Советская Гавань    «Войной написанные строки»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«Средняя школа № 1» г. Советская Гавань  Технологическая карта экскурсии   «Войной написанные строки»</dc:title>
  <dc:creator>Admin</dc:creator>
  <cp:lastModifiedBy>Ира</cp:lastModifiedBy>
  <cp:revision>28</cp:revision>
  <dcterms:created xsi:type="dcterms:W3CDTF">2024-12-26T02:38:56Z</dcterms:created>
  <dcterms:modified xsi:type="dcterms:W3CDTF">2025-03-26T08:18:44Z</dcterms:modified>
</cp:coreProperties>
</file>