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handoutMasterIdLst>
    <p:handoutMasterId r:id="rId8"/>
  </p:handoutMasterIdLst>
  <p:sldIdLst>
    <p:sldId id="256" r:id="rId2"/>
    <p:sldId id="276" r:id="rId3"/>
    <p:sldId id="267" r:id="rId4"/>
    <p:sldId id="272" r:id="rId5"/>
    <p:sldId id="277" r:id="rId6"/>
  </p:sldIdLst>
  <p:sldSz cx="10080625" cy="5670550"/>
  <p:notesSz cx="7559675" cy="106918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786">
          <p15:clr>
            <a:srgbClr val="A4A3A4"/>
          </p15:clr>
        </p15:guide>
        <p15:guide id="2" pos="3175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31" d="100"/>
          <a:sy n="131" d="100"/>
        </p:scale>
        <p:origin x="660" y="120"/>
      </p:cViewPr>
      <p:guideLst>
        <p:guide orient="horz" pos="1786"/>
        <p:guide pos="3175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vert="horz" wrap="square" lIns="90000" tIns="45000" rIns="90000" bIns="45000" anchorCtr="0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/>
            </a:pPr>
            <a:endParaRPr lang="ru-RU" sz="1400" b="0" i="0" u="none" strike="noStrike" kern="1200" cap="none">
              <a:ln>
                <a:noFill/>
              </a:ln>
              <a:latin typeface="Liberation Sans" pitchFamily="18"/>
              <a:ea typeface="Microsoft YaHei" pitchFamily="2"/>
              <a:cs typeface="Arial" pitchFamily="2"/>
            </a:endParaRPr>
          </a:p>
        </p:txBody>
      </p:sp>
      <p:sp>
        <p:nvSpPr>
          <p:cNvPr id="3" name="Дата 2"/>
          <p:cNvSpPr txBox="1">
            <a:spLocks noGrp="1"/>
          </p:cNvSpPr>
          <p:nvPr>
            <p:ph type="dt" sz="quarter" idx="1"/>
          </p:nvPr>
        </p:nvSpPr>
        <p:spPr>
          <a:xfrm>
            <a:off x="4278960" y="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vert="horz" wrap="square" lIns="90000" tIns="45000" rIns="90000" bIns="45000" anchorCtr="0" compatLnSpc="0"/>
          <a:lstStyle/>
          <a:p>
            <a:pPr marL="0" marR="0" lvl="0" indent="0" algn="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/>
            </a:pPr>
            <a:endParaRPr lang="ru-RU" sz="1400" b="0" i="0" u="none" strike="noStrike" kern="1200" cap="none">
              <a:ln>
                <a:noFill/>
              </a:ln>
              <a:latin typeface="Liberation Sans" pitchFamily="18"/>
              <a:ea typeface="Microsoft YaHei" pitchFamily="2"/>
              <a:cs typeface="Arial" pitchFamily="2"/>
            </a:endParaRPr>
          </a:p>
        </p:txBody>
      </p:sp>
      <p:sp>
        <p:nvSpPr>
          <p:cNvPr id="4" name="Нижний колонтитул 3"/>
          <p:cNvSpPr txBox="1">
            <a:spLocks noGrp="1"/>
          </p:cNvSpPr>
          <p:nvPr>
            <p:ph type="ftr" sz="quarter" idx="2"/>
          </p:nvPr>
        </p:nvSpPr>
        <p:spPr>
          <a:xfrm>
            <a:off x="0" y="1015740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vert="horz" wrap="square" lIns="90000" tIns="45000" rIns="90000" bIns="45000" anchor="b" anchorCtr="0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/>
            </a:pPr>
            <a:endParaRPr lang="ru-RU" sz="1400" b="0" i="0" u="none" strike="noStrike" kern="1200" cap="none">
              <a:ln>
                <a:noFill/>
              </a:ln>
              <a:latin typeface="Liberation Sans" pitchFamily="18"/>
              <a:ea typeface="Microsoft YaHei" pitchFamily="2"/>
              <a:cs typeface="Arial" pitchFamily="2"/>
            </a:endParaRPr>
          </a:p>
        </p:txBody>
      </p:sp>
      <p:sp>
        <p:nvSpPr>
          <p:cNvPr id="5" name="Номер слайда 4"/>
          <p:cNvSpPr txBox="1">
            <a:spLocks noGrp="1"/>
          </p:cNvSpPr>
          <p:nvPr>
            <p:ph type="sldNum" sz="quarter" idx="3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vert="horz" wrap="square" lIns="90000" tIns="45000" rIns="90000" bIns="45000" anchor="b" anchorCtr="0" compatLnSpc="0"/>
          <a:lstStyle/>
          <a:p>
            <a:pPr marL="0" marR="0" lvl="0" indent="0" algn="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/>
            </a:pPr>
            <a:fld id="{A63A66A0-EC77-4BE4-8EBC-D6F994F051D4}" type="slidenum">
              <a:t>‹#›</a:t>
            </a:fld>
            <a:endParaRPr lang="ru-RU" sz="1400" b="0" i="0" u="none" strike="noStrike" kern="1200" cap="none">
              <a:ln>
                <a:noFill/>
              </a:ln>
              <a:latin typeface="Liberation Sans" pitchFamily="18"/>
              <a:ea typeface="Microsoft YaHei" pitchFamily="2"/>
              <a:cs typeface="Arial" pitchFamily="2"/>
            </a:endParaRPr>
          </a:p>
        </p:txBody>
      </p:sp>
    </p:spTree>
    <p:extLst>
      <p:ext uri="{BB962C8B-B14F-4D97-AF65-F5344CB8AC3E}">
        <p14:creationId xmlns:p14="http://schemas.microsoft.com/office/powerpoint/2010/main" val="95381716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 idx="2"/>
          </p:nvPr>
        </p:nvSpPr>
        <p:spPr>
          <a:xfrm>
            <a:off x="216000" y="812520"/>
            <a:ext cx="7127279" cy="4008959"/>
          </a:xfrm>
          <a:prstGeom prst="rect">
            <a:avLst/>
          </a:prstGeom>
          <a:noFill/>
          <a:ln>
            <a:noFill/>
            <a:prstDash val="solid"/>
          </a:ln>
        </p:spPr>
      </p:sp>
      <p:sp>
        <p:nvSpPr>
          <p:cNvPr id="3" name="Заметки 2"/>
          <p:cNvSpPr txBox="1">
            <a:spLocks noGrp="1"/>
          </p:cNvSpPr>
          <p:nvPr>
            <p:ph type="body" sz="quarter" idx="3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4" name="Верхний колонтитул 3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vert="horz" lIns="0" tIns="0" rIns="0" bIns="0" anchorCtr="0"/>
          <a:lstStyle>
            <a:lvl1pPr lvl="0" rtl="0" hangingPunct="0">
              <a:buNone/>
              <a:tabLst/>
              <a:defRPr lang="ru-RU" sz="1400" kern="1200">
                <a:latin typeface="Liberation Serif" pitchFamily="18"/>
                <a:ea typeface="Segoe UI" pitchFamily="2"/>
                <a:cs typeface="Tahoma" pitchFamily="2"/>
              </a:defRPr>
            </a:lvl1pPr>
          </a:lstStyle>
          <a:p>
            <a:pPr lvl="0"/>
            <a:endParaRPr lang="ru-RU"/>
          </a:p>
        </p:txBody>
      </p:sp>
      <p:sp>
        <p:nvSpPr>
          <p:cNvPr id="5" name="Дата 4"/>
          <p:cNvSpPr txBox="1">
            <a:spLocks noGrp="1"/>
          </p:cNvSpPr>
          <p:nvPr>
            <p:ph type="dt" idx="1"/>
          </p:nvPr>
        </p:nvSpPr>
        <p:spPr>
          <a:xfrm>
            <a:off x="4278960" y="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vert="horz" lIns="0" tIns="0" rIns="0" bIns="0" anchorCtr="0"/>
          <a:lstStyle>
            <a:lvl1pPr lvl="0" algn="r" rtl="0" hangingPunct="0">
              <a:buNone/>
              <a:tabLst/>
              <a:defRPr lang="ru-RU" sz="1400" kern="1200">
                <a:latin typeface="Liberation Serif" pitchFamily="18"/>
                <a:ea typeface="Segoe UI" pitchFamily="2"/>
                <a:cs typeface="Tahoma" pitchFamily="2"/>
              </a:defRPr>
            </a:lvl1pPr>
          </a:lstStyle>
          <a:p>
            <a:pPr lvl="0"/>
            <a:endParaRPr lang="ru-RU"/>
          </a:p>
        </p:txBody>
      </p:sp>
      <p:sp>
        <p:nvSpPr>
          <p:cNvPr id="6" name="Нижний колонтитул 5"/>
          <p:cNvSpPr txBox="1">
            <a:spLocks noGrp="1"/>
          </p:cNvSpPr>
          <p:nvPr>
            <p:ph type="ftr" sz="quarter" idx="4"/>
          </p:nvPr>
        </p:nvSpPr>
        <p:spPr>
          <a:xfrm>
            <a:off x="0" y="1015740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vert="horz" lIns="0" tIns="0" rIns="0" bIns="0" anchor="b" anchorCtr="0"/>
          <a:lstStyle>
            <a:lvl1pPr lvl="0" rtl="0" hangingPunct="0">
              <a:buNone/>
              <a:tabLst/>
              <a:defRPr lang="ru-RU" sz="1400" kern="1200">
                <a:latin typeface="Liberation Serif" pitchFamily="18"/>
                <a:ea typeface="Segoe UI" pitchFamily="2"/>
                <a:cs typeface="Tahoma" pitchFamily="2"/>
              </a:defRPr>
            </a:lvl1pPr>
          </a:lstStyle>
          <a:p>
            <a:pPr lvl="0"/>
            <a:endParaRPr lang="ru-RU"/>
          </a:p>
        </p:txBody>
      </p:sp>
      <p:sp>
        <p:nvSpPr>
          <p:cNvPr id="7" name="Номер слайда 6"/>
          <p:cNvSpPr txBox="1">
            <a:spLocks noGrp="1"/>
          </p:cNvSpPr>
          <p:nvPr>
            <p:ph type="sldNum" sz="quarter" idx="5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vert="horz" lIns="0" tIns="0" rIns="0" bIns="0" anchor="b" anchorCtr="0"/>
          <a:lstStyle>
            <a:lvl1pPr lvl="0" algn="r" rtl="0" hangingPunct="0">
              <a:buNone/>
              <a:tabLst/>
              <a:defRPr lang="ru-RU" sz="1400" kern="1200">
                <a:latin typeface="Liberation Serif" pitchFamily="18"/>
                <a:ea typeface="Segoe UI" pitchFamily="2"/>
                <a:cs typeface="Tahoma" pitchFamily="2"/>
              </a:defRPr>
            </a:lvl1pPr>
          </a:lstStyle>
          <a:p>
            <a:pPr lvl="0"/>
            <a:fld id="{6E4E8C2F-60DD-4A59-9A26-9EDFAA40C051}" type="slidenum"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0199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216000" marR="0" indent="-216000" rtl="0" hangingPunct="0">
      <a:tabLst/>
      <a:defRPr lang="ru-RU" sz="2000" b="0" i="0" u="none" strike="noStrike" kern="1200" cap="none">
        <a:ln>
          <a:noFill/>
        </a:ln>
        <a:highlight>
          <a:scrgbClr r="0" g="0" b="0">
            <a:alpha val="0"/>
          </a:scrgbClr>
        </a:highlight>
        <a:latin typeface="Liberation Sans" pitchFamily="18"/>
        <a:ea typeface="Microsoft YaHei" pitchFamily="2"/>
        <a:cs typeface="Arial" pitchFamily="2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 noResize="1"/>
          </p:cNvSpPr>
          <p:nvPr>
            <p:ph type="sldImg"/>
          </p:nvPr>
        </p:nvSpPr>
        <p:spPr>
          <a:xfrm>
            <a:off x="217488" y="812800"/>
            <a:ext cx="7124700" cy="4008438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3" name="Заметки 2"/>
          <p:cNvSpPr txBox="1">
            <a:spLocks noGrp="1"/>
          </p:cNvSpPr>
          <p:nvPr>
            <p:ph type="body" sz="quarter" idx="1"/>
          </p:nvPr>
        </p:nvSpPr>
        <p:spPr/>
        <p:txBody>
          <a:bodyPr vert="horz"/>
          <a:lstStyle/>
          <a:p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 noResize="1"/>
          </p:cNvSpPr>
          <p:nvPr>
            <p:ph type="sldImg"/>
          </p:nvPr>
        </p:nvSpPr>
        <p:spPr>
          <a:xfrm>
            <a:off x="217488" y="812800"/>
            <a:ext cx="7124700" cy="4008438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3" name="Заметки 2"/>
          <p:cNvSpPr txBox="1">
            <a:spLocks noGrp="1"/>
          </p:cNvSpPr>
          <p:nvPr>
            <p:ph type="body" sz="quarter" idx="1"/>
          </p:nvPr>
        </p:nvSpPr>
        <p:spPr/>
        <p:txBody>
          <a:bodyPr vert="horz"/>
          <a:lstStyle/>
          <a:p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 noResize="1"/>
          </p:cNvSpPr>
          <p:nvPr>
            <p:ph type="sldImg"/>
          </p:nvPr>
        </p:nvSpPr>
        <p:spPr>
          <a:xfrm>
            <a:off x="217488" y="812800"/>
            <a:ext cx="7124700" cy="4008438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3" name="Заметки 2"/>
          <p:cNvSpPr txBox="1">
            <a:spLocks noGrp="1"/>
          </p:cNvSpPr>
          <p:nvPr>
            <p:ph type="body" sz="quarter" idx="1"/>
          </p:nvPr>
        </p:nvSpPr>
        <p:spPr/>
        <p:txBody>
          <a:bodyPr vert="horz"/>
          <a:lstStyle/>
          <a:p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650" y="1762125"/>
            <a:ext cx="8569325" cy="121443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12888" y="3213100"/>
            <a:ext cx="7056437" cy="1449388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CD2E26B4-32A1-4A37-A971-905F02763188}" type="slidenum"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45360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4B3F9A32-E229-4B28-B773-3BCAFD6CF2E5}" type="slidenum"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7419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308850" y="225425"/>
            <a:ext cx="2266950" cy="43894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03238" y="225425"/>
            <a:ext cx="6653212" cy="43894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FF457C7D-F4C3-49AF-8F37-7DED33C2FA6A}" type="slidenum"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31645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068577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1DA83A4E-8AF1-4183-9B5F-8F830393F4F0}" type="slidenum"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01005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6925" y="3643313"/>
            <a:ext cx="8567738" cy="112712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96925" y="2403475"/>
            <a:ext cx="8567738" cy="1239838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5676902B-279C-44D8-AFA9-9811A49CCF4C}" type="slidenum"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52928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503238" y="1327150"/>
            <a:ext cx="4459287" cy="32877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114925" y="1327150"/>
            <a:ext cx="4460875" cy="32877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13FADD0-E8D5-49D7-8109-023AFA5ADE83}" type="slidenum"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787829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4825" y="227013"/>
            <a:ext cx="9072563" cy="944562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04825" y="1270000"/>
            <a:ext cx="4452938" cy="52863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04825" y="1798638"/>
            <a:ext cx="4452938" cy="32670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121275" y="1270000"/>
            <a:ext cx="4456113" cy="52863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5121275" y="1798638"/>
            <a:ext cx="4456113" cy="32670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6A21ADCB-ED0D-4AC9-8F4B-6648B91389D6}" type="slidenum"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01103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F7558F15-9153-4387-A69B-D53CC0C68B65}" type="slidenum"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587550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BDE63F82-E411-483F-B2FD-82E4C5AD52DE}" type="slidenum"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05673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4825" y="225425"/>
            <a:ext cx="3316288" cy="9604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41763" y="225425"/>
            <a:ext cx="5635625" cy="4840288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04825" y="1185863"/>
            <a:ext cx="3316288" cy="38798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6357FA7E-D198-4674-9E12-FEEC7EA1080C}" type="slidenum"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92907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76438" y="3968750"/>
            <a:ext cx="6048375" cy="4699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976438" y="506413"/>
            <a:ext cx="6048375" cy="3402012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976438" y="4438650"/>
            <a:ext cx="6048375" cy="6651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D3D3A089-4058-412E-BFF7-CD1AA64075EB}" type="slidenum"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16789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/>
          </p:nvPr>
        </p:nvSpPr>
        <p:spPr>
          <a:xfrm>
            <a:off x="503999" y="226080"/>
            <a:ext cx="9071640" cy="9464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>
            <a:defPPr lvl="0">
              <a:buSzPct val="45000"/>
              <a:buFont typeface="OpenSymbol"/>
              <a:buNone/>
            </a:defPPr>
            <a:lvl1pPr lvl="0">
              <a:buSzPct val="45000"/>
              <a:buFont typeface="OpenSymbol"/>
              <a:buChar char="●"/>
            </a:lvl1pPr>
            <a:lvl2pPr lvl="1">
              <a:buSzPct val="45000"/>
              <a:buFont typeface="OpenSymbol"/>
              <a:buChar char="●"/>
            </a:lvl2pPr>
            <a:lvl3pPr lvl="2">
              <a:buSzPct val="45000"/>
              <a:buFont typeface="OpenSymbol"/>
              <a:buChar char="●"/>
            </a:lvl3pPr>
            <a:lvl4pPr lvl="3">
              <a:buSzPct val="45000"/>
              <a:buFont typeface="OpenSymbol"/>
              <a:buChar char="●"/>
            </a:lvl4pPr>
            <a:lvl5pPr lvl="4">
              <a:buSzPct val="45000"/>
              <a:buFont typeface="OpenSymbol"/>
              <a:buChar char="●"/>
            </a:lvl5pPr>
            <a:lvl6pPr lvl="5">
              <a:buSzPct val="45000"/>
              <a:buFont typeface="OpenSymbol"/>
              <a:buChar char="●"/>
            </a:lvl6pPr>
            <a:lvl7pPr lvl="6">
              <a:buSzPct val="45000"/>
              <a:buFont typeface="OpenSymbol"/>
              <a:buChar char="●"/>
            </a:lvl7pPr>
            <a:lvl8pPr lvl="7">
              <a:buSzPct val="45000"/>
              <a:buFont typeface="OpenSymbol"/>
              <a:buChar char="●"/>
            </a:lvl8pPr>
            <a:lvl9pPr lvl="8">
              <a:buSzPct val="45000"/>
              <a:buFont typeface="OpenSymbol"/>
              <a:buChar char="●"/>
            </a:lvl9pPr>
          </a:lstStyle>
          <a:p>
            <a:endParaRPr lang="ru-RU"/>
          </a:p>
        </p:txBody>
      </p:sp>
      <p:sp>
        <p:nvSpPr>
          <p:cNvPr id="3" name="Текст 2"/>
          <p:cNvSpPr txBox="1">
            <a:spLocks noGrp="1"/>
          </p:cNvSpPr>
          <p:nvPr>
            <p:ph type="body" idx="1"/>
          </p:nvPr>
        </p:nvSpPr>
        <p:spPr>
          <a:xfrm>
            <a:off x="503999" y="1326600"/>
            <a:ext cx="9071640" cy="328823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>
            <a:defPPr marL="432000" lvl="0" indent="-324000">
              <a:spcBef>
                <a:spcPts val="1417"/>
              </a:spcBef>
              <a:spcAft>
                <a:spcPts val="0"/>
              </a:spcAft>
              <a:buSzPct val="45000"/>
              <a:buFont typeface="OpenSymbol"/>
              <a:buNone/>
              <a:defRPr lang="ru-RU" sz="3200" b="0" i="0" u="none" strike="noStrike" kern="1200" cap="none">
                <a:ln>
                  <a:noFill/>
                </a:ln>
                <a:highlight>
                  <a:scrgbClr r="0" g="0" b="0">
                    <a:alpha val="0"/>
                  </a:scrgbClr>
                </a:highlight>
                <a:latin typeface="Liberation Sans" pitchFamily="18"/>
                <a:ea typeface="Microsoft YaHei" pitchFamily="2"/>
                <a:cs typeface="Arial" pitchFamily="2"/>
              </a:defRPr>
            </a:defPPr>
            <a:lvl1pPr marL="432000" lvl="0" indent="-324000">
              <a:spcBef>
                <a:spcPts val="1417"/>
              </a:spcBef>
              <a:spcAft>
                <a:spcPts val="0"/>
              </a:spcAft>
              <a:buSzPct val="45000"/>
              <a:buFont typeface="OpenSymbol"/>
              <a:buChar char="●"/>
              <a:defRPr lang="ru-RU" sz="3200" b="0" i="0" u="none" strike="noStrike" kern="1200" cap="none">
                <a:ln>
                  <a:noFill/>
                </a:ln>
                <a:highlight>
                  <a:scrgbClr r="0" g="0" b="0">
                    <a:alpha val="0"/>
                  </a:scrgbClr>
                </a:highlight>
                <a:latin typeface="Liberation Sans" pitchFamily="18"/>
                <a:ea typeface="Microsoft YaHei" pitchFamily="2"/>
                <a:cs typeface="Arial" pitchFamily="2"/>
              </a:defRPr>
            </a:lvl1pPr>
            <a:lvl2pPr marL="864000" lvl="1" indent="-324000">
              <a:spcBef>
                <a:spcPts val="1134"/>
              </a:spcBef>
              <a:spcAft>
                <a:spcPts val="0"/>
              </a:spcAft>
              <a:buSzPct val="75000"/>
              <a:buFont typeface="OpenSymbol"/>
              <a:buChar char="–"/>
              <a:defRPr lang="ru-RU" sz="2800" b="0" i="0" u="none" strike="noStrike" kern="1200" cap="none">
                <a:ln>
                  <a:noFill/>
                </a:ln>
                <a:highlight>
                  <a:scrgbClr r="0" g="0" b="0">
                    <a:alpha val="0"/>
                  </a:scrgbClr>
                </a:highlight>
                <a:latin typeface="Liberation Sans" pitchFamily="18"/>
                <a:ea typeface="Microsoft YaHei" pitchFamily="2"/>
                <a:cs typeface="Arial" pitchFamily="2"/>
              </a:defRPr>
            </a:lvl2pPr>
            <a:lvl3pPr marL="1295999" lvl="2" indent="-288000">
              <a:spcBef>
                <a:spcPts val="850"/>
              </a:spcBef>
              <a:spcAft>
                <a:spcPts val="0"/>
              </a:spcAft>
              <a:buSzPct val="45000"/>
              <a:buFont typeface="OpenSymbol"/>
              <a:buChar char="●"/>
              <a:defRPr lang="ru-RU" sz="2400" b="0" i="0" u="none" strike="noStrike" kern="1200" cap="none">
                <a:ln>
                  <a:noFill/>
                </a:ln>
                <a:highlight>
                  <a:scrgbClr r="0" g="0" b="0">
                    <a:alpha val="0"/>
                  </a:scrgbClr>
                </a:highlight>
                <a:latin typeface="Liberation Sans" pitchFamily="18"/>
                <a:ea typeface="Microsoft YaHei" pitchFamily="2"/>
                <a:cs typeface="Arial" pitchFamily="2"/>
              </a:defRPr>
            </a:lvl3pPr>
            <a:lvl4pPr marL="1728000" lvl="3" indent="-216000">
              <a:spcBef>
                <a:spcPts val="567"/>
              </a:spcBef>
              <a:spcAft>
                <a:spcPts val="0"/>
              </a:spcAft>
              <a:buSzPct val="75000"/>
              <a:buFont typeface="OpenSymbol"/>
              <a:buChar char="–"/>
              <a:defRPr lang="ru-RU" sz="2000" b="0" i="0" u="none" strike="noStrike" kern="1200" cap="none">
                <a:ln>
                  <a:noFill/>
                </a:ln>
                <a:highlight>
                  <a:scrgbClr r="0" g="0" b="0">
                    <a:alpha val="0"/>
                  </a:scrgbClr>
                </a:highlight>
                <a:latin typeface="Liberation Sans" pitchFamily="18"/>
                <a:ea typeface="Microsoft YaHei" pitchFamily="2"/>
                <a:cs typeface="Arial" pitchFamily="2"/>
              </a:defRPr>
            </a:lvl4pPr>
            <a:lvl5pPr marL="2160000" lvl="4" indent="-216000">
              <a:spcBef>
                <a:spcPts val="283"/>
              </a:spcBef>
              <a:spcAft>
                <a:spcPts val="0"/>
              </a:spcAft>
              <a:buSzPct val="45000"/>
              <a:buFont typeface="OpenSymbol"/>
              <a:buChar char="●"/>
              <a:defRPr lang="ru-RU" sz="2000" b="0" i="0" u="none" strike="noStrike" kern="1200" cap="none">
                <a:ln>
                  <a:noFill/>
                </a:ln>
                <a:highlight>
                  <a:scrgbClr r="0" g="0" b="0">
                    <a:alpha val="0"/>
                  </a:scrgbClr>
                </a:highlight>
                <a:latin typeface="Liberation Sans" pitchFamily="18"/>
                <a:ea typeface="Microsoft YaHei" pitchFamily="2"/>
                <a:cs typeface="Arial" pitchFamily="2"/>
              </a:defRPr>
            </a:lvl5pPr>
            <a:lvl6pPr marL="2592000" lvl="5" indent="-216000">
              <a:spcBef>
                <a:spcPts val="283"/>
              </a:spcBef>
              <a:spcAft>
                <a:spcPts val="0"/>
              </a:spcAft>
              <a:buSzPct val="45000"/>
              <a:buFont typeface="OpenSymbol"/>
              <a:buChar char="●"/>
              <a:defRPr lang="ru-RU" sz="2000" b="0" i="0" u="none" strike="noStrike" kern="1200" cap="none">
                <a:ln>
                  <a:noFill/>
                </a:ln>
                <a:highlight>
                  <a:scrgbClr r="0" g="0" b="0">
                    <a:alpha val="0"/>
                  </a:scrgbClr>
                </a:highlight>
                <a:latin typeface="Liberation Sans" pitchFamily="18"/>
                <a:ea typeface="Microsoft YaHei" pitchFamily="2"/>
                <a:cs typeface="Arial" pitchFamily="2"/>
              </a:defRPr>
            </a:lvl6pPr>
            <a:lvl7pPr marL="3024000" lvl="6" indent="-216000">
              <a:spcBef>
                <a:spcPts val="283"/>
              </a:spcBef>
              <a:spcAft>
                <a:spcPts val="0"/>
              </a:spcAft>
              <a:buSzPct val="45000"/>
              <a:buFont typeface="OpenSymbol"/>
              <a:buChar char="●"/>
              <a:defRPr lang="ru-RU" sz="2000" b="0" i="0" u="none" strike="noStrike" kern="1200" cap="none">
                <a:ln>
                  <a:noFill/>
                </a:ln>
                <a:highlight>
                  <a:scrgbClr r="0" g="0" b="0">
                    <a:alpha val="0"/>
                  </a:scrgbClr>
                </a:highlight>
                <a:latin typeface="Liberation Sans" pitchFamily="18"/>
                <a:ea typeface="Microsoft YaHei" pitchFamily="2"/>
                <a:cs typeface="Arial" pitchFamily="2"/>
              </a:defRPr>
            </a:lvl7pPr>
            <a:lvl8pPr marL="3456000" lvl="7" indent="-216000">
              <a:spcBef>
                <a:spcPts val="283"/>
              </a:spcBef>
              <a:spcAft>
                <a:spcPts val="0"/>
              </a:spcAft>
              <a:buSzPct val="45000"/>
              <a:buFont typeface="OpenSymbol"/>
              <a:buChar char="●"/>
              <a:defRPr lang="ru-RU" sz="2000" b="0" i="0" u="none" strike="noStrike" kern="1200" cap="none">
                <a:ln>
                  <a:noFill/>
                </a:ln>
                <a:highlight>
                  <a:scrgbClr r="0" g="0" b="0">
                    <a:alpha val="0"/>
                  </a:scrgbClr>
                </a:highlight>
                <a:latin typeface="Liberation Sans" pitchFamily="18"/>
                <a:ea typeface="Microsoft YaHei" pitchFamily="2"/>
                <a:cs typeface="Arial" pitchFamily="2"/>
              </a:defRPr>
            </a:lvl8pPr>
            <a:lvl9pPr marL="3887999" lvl="8" indent="-216000">
              <a:spcBef>
                <a:spcPts val="283"/>
              </a:spcBef>
              <a:spcAft>
                <a:spcPts val="0"/>
              </a:spcAft>
              <a:buSzPct val="45000"/>
              <a:buFont typeface="OpenSymbol"/>
              <a:buChar char="●"/>
              <a:defRPr lang="ru-RU" sz="2000" b="0" i="0" u="none" strike="noStrike" kern="1200" cap="none">
                <a:ln>
                  <a:noFill/>
                </a:ln>
                <a:highlight>
                  <a:scrgbClr r="0" g="0" b="0">
                    <a:alpha val="0"/>
                  </a:scrgbClr>
                </a:highlight>
                <a:latin typeface="Liberation Sans" pitchFamily="18"/>
                <a:ea typeface="Microsoft YaHei" pitchFamily="2"/>
                <a:cs typeface="Arial" pitchFamily="2"/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 txBox="1">
            <a:spLocks noGrp="1"/>
          </p:cNvSpPr>
          <p:nvPr>
            <p:ph type="dt" sz="half" idx="2"/>
          </p:nvPr>
        </p:nvSpPr>
        <p:spPr>
          <a:xfrm>
            <a:off x="503999" y="5165280"/>
            <a:ext cx="2348280" cy="390600"/>
          </a:xfrm>
          <a:prstGeom prst="rect">
            <a:avLst/>
          </a:prstGeom>
          <a:noFill/>
          <a:ln>
            <a:noFill/>
          </a:ln>
        </p:spPr>
        <p:txBody>
          <a:bodyPr vert="horz" lIns="0" tIns="0" rIns="0" bIns="0" anchorCtr="0"/>
          <a:lstStyle>
            <a:lvl1pPr lvl="0" rtl="0" hangingPunct="0">
              <a:buNone/>
              <a:tabLst/>
              <a:defRPr lang="ru-RU" sz="1400" kern="1200">
                <a:latin typeface="Liberation Serif" pitchFamily="18"/>
                <a:ea typeface="Segoe UI" pitchFamily="2"/>
                <a:cs typeface="Tahoma" pitchFamily="2"/>
              </a:defRPr>
            </a:lvl1pPr>
          </a:lstStyle>
          <a:p>
            <a:pPr lvl="0"/>
            <a:endParaRPr lang="ru-RU"/>
          </a:p>
        </p:txBody>
      </p:sp>
      <p:sp>
        <p:nvSpPr>
          <p:cNvPr id="5" name="Нижний колонтитул 4"/>
          <p:cNvSpPr txBox="1">
            <a:spLocks noGrp="1"/>
          </p:cNvSpPr>
          <p:nvPr>
            <p:ph type="ftr" sz="quarter" idx="3"/>
          </p:nvPr>
        </p:nvSpPr>
        <p:spPr>
          <a:xfrm>
            <a:off x="3447360" y="5165280"/>
            <a:ext cx="3195000" cy="390600"/>
          </a:xfrm>
          <a:prstGeom prst="rect">
            <a:avLst/>
          </a:prstGeom>
          <a:noFill/>
          <a:ln>
            <a:noFill/>
          </a:ln>
        </p:spPr>
        <p:txBody>
          <a:bodyPr vert="horz" lIns="0" tIns="0" rIns="0" bIns="0" anchorCtr="0"/>
          <a:lstStyle>
            <a:lvl1pPr lvl="0" algn="ctr" rtl="0" hangingPunct="0">
              <a:buNone/>
              <a:tabLst/>
              <a:defRPr lang="ru-RU" sz="1400" kern="1200">
                <a:latin typeface="Liberation Serif" pitchFamily="18"/>
                <a:ea typeface="Segoe UI" pitchFamily="2"/>
                <a:cs typeface="Tahoma" pitchFamily="2"/>
              </a:defRPr>
            </a:lvl1pPr>
          </a:lstStyle>
          <a:p>
            <a:pPr lvl="0"/>
            <a:endParaRPr lang="ru-RU"/>
          </a:p>
        </p:txBody>
      </p:sp>
      <p:sp>
        <p:nvSpPr>
          <p:cNvPr id="6" name="Номер слайда 5"/>
          <p:cNvSpPr txBox="1">
            <a:spLocks noGrp="1"/>
          </p:cNvSpPr>
          <p:nvPr>
            <p:ph type="sldNum" sz="quarter" idx="4"/>
          </p:nvPr>
        </p:nvSpPr>
        <p:spPr>
          <a:xfrm>
            <a:off x="7227360" y="5165280"/>
            <a:ext cx="2348280" cy="390600"/>
          </a:xfrm>
          <a:prstGeom prst="rect">
            <a:avLst/>
          </a:prstGeom>
          <a:noFill/>
          <a:ln>
            <a:noFill/>
          </a:ln>
        </p:spPr>
        <p:txBody>
          <a:bodyPr vert="horz" lIns="0" tIns="0" rIns="0" bIns="0" anchorCtr="0"/>
          <a:lstStyle>
            <a:lvl1pPr lvl="0" algn="r" rtl="0" hangingPunct="0">
              <a:buNone/>
              <a:tabLst/>
              <a:defRPr lang="ru-RU" sz="1400" kern="1200">
                <a:latin typeface="Liberation Serif" pitchFamily="18"/>
                <a:ea typeface="Segoe UI" pitchFamily="2"/>
                <a:cs typeface="Tahoma" pitchFamily="2"/>
              </a:defRPr>
            </a:lvl1pPr>
          </a:lstStyle>
          <a:p>
            <a:pPr lvl="0"/>
            <a:fld id="{C1ADE88A-520C-47A1-87E5-2A0818858965}" type="slidenum"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xStyles>
    <p:titleStyle>
      <a:lvl1pPr algn="ctr" rtl="0" hangingPunct="0">
        <a:tabLst/>
        <a:defRPr lang="ru-RU" sz="4400" b="0" i="0" u="none" strike="noStrike" kern="1200" cap="none">
          <a:ln>
            <a:noFill/>
          </a:ln>
          <a:highlight>
            <a:scrgbClr r="0" g="0" b="0">
              <a:alpha val="0"/>
            </a:scrgbClr>
          </a:highlight>
          <a:latin typeface="Liberation Sans" pitchFamily="18"/>
          <a:ea typeface="Microsoft YaHei" pitchFamily="2"/>
          <a:cs typeface="Arial" pitchFamily="2"/>
        </a:defRPr>
      </a:lvl1pPr>
    </p:titleStyle>
    <p:bodyStyle>
      <a:lvl1pPr rtl="0" hangingPunct="0">
        <a:spcBef>
          <a:spcPts val="1417"/>
        </a:spcBef>
        <a:spcAft>
          <a:spcPts val="0"/>
        </a:spcAft>
        <a:tabLst/>
        <a:defRPr lang="ru-RU" sz="3200" b="0" i="0" u="none" strike="noStrike" kern="1200" cap="none">
          <a:ln>
            <a:noFill/>
          </a:ln>
          <a:highlight>
            <a:scrgbClr r="0" g="0" b="0">
              <a:alpha val="0"/>
            </a:scrgbClr>
          </a:highlight>
          <a:latin typeface="Liberation Sans" pitchFamily="18"/>
          <a:ea typeface="Microsoft YaHei" pitchFamily="2"/>
          <a:cs typeface="Arial" pitchFamily="2"/>
        </a:defRPr>
      </a:lvl1pPr>
    </p:bodyStyle>
    <p:otherStyle/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lum/>
            <a:alphaModFix/>
          </a:blip>
          <a:srcRect t="15274" r="18481" b="1331"/>
          <a:stretch>
            <a:fillRect/>
          </a:stretch>
        </p:blipFill>
        <p:spPr>
          <a:xfrm>
            <a:off x="0" y="0"/>
            <a:ext cx="4140000" cy="564984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/>
          <p:cNvSpPr txBox="1"/>
          <p:nvPr/>
        </p:nvSpPr>
        <p:spPr>
          <a:xfrm>
            <a:off x="5040625" y="0"/>
            <a:ext cx="5040000" cy="5724281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vert="horz" wrap="square" lIns="90000" tIns="45000" rIns="90000" bIns="45000" anchorCtr="0" compatLnSpc="0">
            <a:spAutoFit/>
          </a:bodyPr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ru-RU" sz="1800" b="0" i="0" u="none" strike="noStrike" kern="1200" cap="none" dirty="0" smtClean="0">
                <a:ln>
                  <a:noFill/>
                </a:ln>
                <a:latin typeface="Liberation Sans" pitchFamily="18"/>
                <a:ea typeface="Microsoft YaHei" pitchFamily="2"/>
                <a:cs typeface="Arial" pitchFamily="2"/>
              </a:rPr>
              <a:t>Всероссийский конкурс аудио- и </a:t>
            </a:r>
            <a:r>
              <a:rPr lang="ru-RU" sz="1800" b="0" i="0" u="none" strike="noStrike" kern="1200" cap="none" dirty="0" err="1" smtClean="0">
                <a:ln>
                  <a:noFill/>
                </a:ln>
                <a:latin typeface="Liberation Sans" pitchFamily="18"/>
                <a:ea typeface="Microsoft YaHei" pitchFamily="2"/>
                <a:cs typeface="Arial" pitchFamily="2"/>
              </a:rPr>
              <a:t>видеоподкастов</a:t>
            </a:r>
            <a:r>
              <a:rPr lang="ru-RU" sz="1800" b="0" i="0" u="none" strike="noStrike" kern="1200" cap="none" dirty="0" smtClean="0">
                <a:ln>
                  <a:noFill/>
                </a:ln>
                <a:latin typeface="Liberation Sans" pitchFamily="18"/>
                <a:ea typeface="Microsoft YaHei" pitchFamily="2"/>
                <a:cs typeface="Arial" pitchFamily="2"/>
              </a:rPr>
              <a:t> «Расскажи о России: Герой нашего времени»</a:t>
            </a:r>
            <a:endParaRPr lang="ru-RU" sz="1800" b="0" i="0" u="none" strike="noStrike" kern="1200" cap="none" dirty="0">
              <a:ln>
                <a:noFill/>
              </a:ln>
              <a:latin typeface="Liberation Sans" pitchFamily="18"/>
              <a:ea typeface="Microsoft YaHei" pitchFamily="2"/>
              <a:cs typeface="Arial" pitchFamily="2"/>
            </a:endParaRPr>
          </a:p>
          <a:p>
            <a:pPr marL="0" marR="0" lvl="0" indent="0" algn="ct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ru-RU" sz="3200" b="1" i="0" u="none" strike="noStrike" kern="1200" cap="none" dirty="0">
              <a:ln>
                <a:noFill/>
              </a:ln>
              <a:latin typeface="Liberation Sans" pitchFamily="18"/>
              <a:ea typeface="Microsoft YaHei" pitchFamily="2"/>
              <a:cs typeface="Arial" pitchFamily="2"/>
            </a:endParaRPr>
          </a:p>
          <a:p>
            <a:pPr marL="0" marR="0" lvl="0" indent="0" algn="ct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ru-RU" sz="3200" b="1" i="0" u="none" strike="noStrike" kern="1200" cap="none" dirty="0" smtClean="0">
                <a:ln>
                  <a:noFill/>
                </a:ln>
                <a:latin typeface="Liberation Sans" pitchFamily="18"/>
                <a:ea typeface="Microsoft YaHei" pitchFamily="2"/>
                <a:cs typeface="Arial" pitchFamily="2"/>
              </a:rPr>
              <a:t>«Герои не прячутся…»</a:t>
            </a:r>
            <a:endParaRPr lang="ru-RU" sz="3200" b="1" i="0" u="none" strike="noStrike" kern="1200" cap="none" dirty="0">
              <a:ln>
                <a:noFill/>
              </a:ln>
              <a:latin typeface="Liberation Sans" pitchFamily="18"/>
              <a:ea typeface="Microsoft YaHei" pitchFamily="2"/>
              <a:cs typeface="Arial" pitchFamily="2"/>
            </a:endParaRPr>
          </a:p>
          <a:p>
            <a:pPr marL="0" marR="0" lvl="0" indent="0" algn="ct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ru-RU" sz="3200" b="1" i="0" u="none" strike="noStrike" kern="1200" cap="none" dirty="0">
              <a:ln>
                <a:noFill/>
              </a:ln>
              <a:latin typeface="Liberation Sans" pitchFamily="18"/>
              <a:ea typeface="Microsoft YaHei" pitchFamily="2"/>
              <a:cs typeface="Arial" pitchFamily="2"/>
            </a:endParaRPr>
          </a:p>
          <a:p>
            <a:pPr marL="0" marR="0" lvl="0" indent="0" algn="ct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ru-RU" sz="1800" b="0" i="0" u="none" strike="noStrike" kern="1200" cap="none" dirty="0">
                <a:ln>
                  <a:noFill/>
                </a:ln>
                <a:latin typeface="Liberation Sans" pitchFamily="18"/>
                <a:ea typeface="Microsoft YaHei" pitchFamily="2"/>
                <a:cs typeface="Arial" pitchFamily="2"/>
              </a:rPr>
              <a:t>Памяти Наливайко Павла Сергеевича</a:t>
            </a:r>
          </a:p>
          <a:p>
            <a:pPr marL="0" marR="0" lvl="0" indent="0" algn="ct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ru-RU" sz="1800" b="0" i="0" u="none" strike="noStrike" kern="1200" cap="none" dirty="0">
              <a:ln>
                <a:noFill/>
              </a:ln>
              <a:latin typeface="Liberation Sans" pitchFamily="18"/>
              <a:ea typeface="Microsoft YaHei" pitchFamily="2"/>
              <a:cs typeface="Arial" pitchFamily="2"/>
            </a:endParaRPr>
          </a:p>
          <a:p>
            <a:pPr marL="0" marR="0" lvl="0" indent="0" algn="ct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ru-RU" sz="1800" b="0" i="0" u="none" strike="noStrike" kern="1200" cap="none" dirty="0">
                <a:ln>
                  <a:noFill/>
                </a:ln>
                <a:latin typeface="Liberation Sans" pitchFamily="18"/>
                <a:ea typeface="Microsoft YaHei" pitchFamily="2"/>
                <a:cs typeface="Arial" pitchFamily="2"/>
              </a:rPr>
              <a:t>(10.05.1990 — 27.07.2023)</a:t>
            </a:r>
          </a:p>
          <a:p>
            <a:pPr marL="0" marR="0" lvl="0" indent="0" algn="ct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ru-RU" sz="1800" b="0" i="0" u="none" strike="noStrike" kern="1200" cap="none" dirty="0">
              <a:ln>
                <a:noFill/>
              </a:ln>
              <a:latin typeface="Liberation Sans" pitchFamily="18"/>
              <a:ea typeface="Microsoft YaHei" pitchFamily="2"/>
              <a:cs typeface="Arial" pitchFamily="2"/>
            </a:endParaRPr>
          </a:p>
          <a:p>
            <a:pPr marL="0" marR="0" lvl="0" indent="0" algn="ct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ru-RU" sz="1800" b="0" i="0" u="none" strike="noStrike" kern="1200" cap="none" dirty="0">
              <a:ln>
                <a:noFill/>
              </a:ln>
              <a:latin typeface="Liberation Sans" pitchFamily="18"/>
              <a:ea typeface="Microsoft YaHei" pitchFamily="2"/>
              <a:cs typeface="Arial" pitchFamily="2"/>
            </a:endParaRPr>
          </a:p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ru-RU" sz="1600" b="1" i="0" u="none" strike="noStrike" kern="1200" cap="none" dirty="0" smtClean="0">
                <a:ln>
                  <a:noFill/>
                </a:ln>
                <a:latin typeface="Liberation Sans" pitchFamily="18"/>
                <a:ea typeface="Microsoft YaHei" pitchFamily="2"/>
                <a:cs typeface="Arial" pitchFamily="2"/>
              </a:rPr>
              <a:t>Участник:</a:t>
            </a:r>
            <a:r>
              <a:rPr lang="ru-RU" sz="1600" b="0" i="0" u="none" strike="noStrike" kern="1200" cap="none" dirty="0" smtClean="0">
                <a:ln>
                  <a:noFill/>
                </a:ln>
                <a:latin typeface="Liberation Sans" pitchFamily="18"/>
                <a:ea typeface="Microsoft YaHei" pitchFamily="2"/>
                <a:cs typeface="Arial" pitchFamily="2"/>
              </a:rPr>
              <a:t> </a:t>
            </a:r>
            <a:r>
              <a:rPr lang="ru-RU" sz="1600" b="0" i="0" u="none" strike="noStrike" kern="1200" cap="none" dirty="0" err="1" smtClean="0">
                <a:ln>
                  <a:noFill/>
                </a:ln>
                <a:latin typeface="Liberation Sans" pitchFamily="18"/>
                <a:ea typeface="Microsoft YaHei" pitchFamily="2"/>
                <a:cs typeface="Arial" pitchFamily="2"/>
              </a:rPr>
              <a:t>Лавринович</a:t>
            </a:r>
            <a:r>
              <a:rPr lang="ru-RU" sz="1600" b="0" i="0" u="none" strike="noStrike" kern="1200" cap="none" dirty="0" smtClean="0">
                <a:ln>
                  <a:noFill/>
                </a:ln>
                <a:latin typeface="Liberation Sans" pitchFamily="18"/>
                <a:ea typeface="Microsoft YaHei" pitchFamily="2"/>
                <a:cs typeface="Arial" pitchFamily="2"/>
              </a:rPr>
              <a:t> Павел Артемович</a:t>
            </a:r>
          </a:p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ru-RU" sz="1600" b="1" dirty="0" smtClean="0">
                <a:latin typeface="Liberation Sans" pitchFamily="18"/>
                <a:ea typeface="Microsoft YaHei" pitchFamily="2"/>
                <a:cs typeface="Arial" pitchFamily="2"/>
              </a:rPr>
              <a:t>Руководители: </a:t>
            </a:r>
            <a:r>
              <a:rPr lang="ru-RU" sz="1600" dirty="0" smtClean="0">
                <a:latin typeface="Liberation Sans" pitchFamily="18"/>
                <a:ea typeface="Microsoft YaHei" pitchFamily="2"/>
                <a:cs typeface="Arial" pitchFamily="2"/>
              </a:rPr>
              <a:t>Артёменко Ирина Анатольевна,</a:t>
            </a:r>
          </a:p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ru-RU" sz="1600" b="0" i="0" u="none" strike="noStrike" kern="1200" cap="none" dirty="0" smtClean="0">
                <a:ln>
                  <a:noFill/>
                </a:ln>
                <a:latin typeface="Liberation Sans" pitchFamily="18"/>
                <a:ea typeface="Microsoft YaHei" pitchFamily="2"/>
                <a:cs typeface="Arial" pitchFamily="2"/>
              </a:rPr>
              <a:t>Лазуткина Анастасия Денисовна</a:t>
            </a:r>
          </a:p>
          <a:p>
            <a:pPr lvl="0" hangingPunct="0"/>
            <a:r>
              <a:rPr lang="ru-RU" sz="1600" b="1" dirty="0">
                <a:latin typeface="Liberation Sans" pitchFamily="18"/>
                <a:ea typeface="Microsoft YaHei" pitchFamily="2"/>
                <a:cs typeface="Arial" pitchFamily="2"/>
              </a:rPr>
              <a:t>Номинация</a:t>
            </a:r>
            <a:r>
              <a:rPr lang="ru-RU" sz="1600" b="1" dirty="0" smtClean="0">
                <a:latin typeface="Liberation Sans" pitchFamily="18"/>
                <a:ea typeface="Microsoft YaHei" pitchFamily="2"/>
                <a:cs typeface="Arial" pitchFamily="2"/>
              </a:rPr>
              <a:t>:</a:t>
            </a:r>
            <a:r>
              <a:rPr lang="ru-RU" sz="1600" dirty="0">
                <a:latin typeface="Liberation Sans" pitchFamily="18"/>
                <a:ea typeface="Microsoft YaHei" pitchFamily="2"/>
                <a:cs typeface="Arial" pitchFamily="2"/>
              </a:rPr>
              <a:t> «Герой нашего времени»</a:t>
            </a:r>
          </a:p>
          <a:p>
            <a:pPr lvl="0" hangingPunct="0"/>
            <a:r>
              <a:rPr lang="ru-RU" sz="1600" b="1" dirty="0">
                <a:latin typeface="Liberation Sans" pitchFamily="18"/>
                <a:ea typeface="Microsoft YaHei" pitchFamily="2"/>
                <a:cs typeface="Arial" pitchFamily="2"/>
              </a:rPr>
              <a:t>Возрастная категория:</a:t>
            </a:r>
            <a:r>
              <a:rPr lang="ru-RU" sz="1600" dirty="0">
                <a:latin typeface="Liberation Sans" pitchFamily="18"/>
                <a:ea typeface="Microsoft YaHei" pitchFamily="2"/>
                <a:cs typeface="Arial" pitchFamily="2"/>
              </a:rPr>
              <a:t> </a:t>
            </a:r>
            <a:r>
              <a:rPr lang="ru-RU" sz="1600" dirty="0" smtClean="0">
                <a:latin typeface="Liberation Sans" pitchFamily="18"/>
                <a:ea typeface="Microsoft YaHei" pitchFamily="2"/>
                <a:cs typeface="Arial" pitchFamily="2"/>
              </a:rPr>
              <a:t>13-15 лет</a:t>
            </a:r>
          </a:p>
          <a:p>
            <a:pPr lvl="0" hangingPunct="0"/>
            <a:endParaRPr lang="ru-RU" sz="1600" dirty="0" smtClean="0">
              <a:latin typeface="Liberation Sans" pitchFamily="18"/>
              <a:ea typeface="Microsoft YaHei" pitchFamily="2"/>
              <a:cs typeface="Arial" pitchFamily="2"/>
            </a:endParaRPr>
          </a:p>
          <a:p>
            <a:pPr lvl="0" hangingPunct="0"/>
            <a:endParaRPr lang="ru-RU" sz="1600" dirty="0">
              <a:latin typeface="Liberation Sans" pitchFamily="18"/>
              <a:ea typeface="Microsoft YaHei" pitchFamily="2"/>
              <a:cs typeface="Arial" pitchFamily="2"/>
            </a:endParaRPr>
          </a:p>
          <a:p>
            <a:pPr lvl="0" hangingPunct="0"/>
            <a:endParaRPr lang="ru-RU" sz="1600" dirty="0">
              <a:latin typeface="Liberation Sans" pitchFamily="18"/>
              <a:ea typeface="Microsoft YaHei" pitchFamily="2"/>
              <a:cs typeface="Arial" pitchFamily="2"/>
            </a:endParaRPr>
          </a:p>
          <a:p>
            <a:pPr lvl="0" algn="ctr" hangingPunct="0"/>
            <a:r>
              <a:rPr lang="ru-RU" sz="1600" dirty="0" smtClean="0">
                <a:latin typeface="Liberation Sans" pitchFamily="18"/>
                <a:ea typeface="Microsoft YaHei" pitchFamily="2"/>
                <a:cs typeface="Arial" pitchFamily="2"/>
              </a:rPr>
              <a:t>Хабаровский край, г. Советская Гавань</a:t>
            </a:r>
          </a:p>
          <a:p>
            <a:pPr lvl="0" algn="ctr" hangingPunct="0"/>
            <a:r>
              <a:rPr lang="ru-RU" sz="1600" dirty="0" smtClean="0">
                <a:latin typeface="Liberation Sans" pitchFamily="18"/>
                <a:ea typeface="Microsoft YaHei" pitchFamily="2"/>
                <a:cs typeface="Arial" pitchFamily="2"/>
              </a:rPr>
              <a:t>2024</a:t>
            </a:r>
            <a:endParaRPr lang="ru-RU" sz="1600" dirty="0">
              <a:latin typeface="Liberation Sans" pitchFamily="18"/>
              <a:ea typeface="Microsoft YaHei" pitchFamily="2"/>
              <a:cs typeface="Arial" pitchFamily="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PlaceHolder 1"/>
          <p:cNvSpPr>
            <a:spLocks noGrp="1"/>
          </p:cNvSpPr>
          <p:nvPr>
            <p:ph type="title" idx="4294967295"/>
          </p:nvPr>
        </p:nvSpPr>
        <p:spPr>
          <a:xfrm>
            <a:off x="692943" y="301923"/>
            <a:ext cx="8693944" cy="1095375"/>
          </a:xfrm>
          <a:prstGeom prst="rect">
            <a:avLst/>
          </a:prstGeom>
          <a:noFill/>
          <a:ln w="0">
            <a:noFill/>
          </a:ln>
        </p:spPr>
        <p:txBody>
          <a:bodyPr lIns="75605" tIns="37802" rIns="75605" bIns="37802" anchor="ctr">
            <a:normAutofit/>
          </a:bodyPr>
          <a:lstStyle/>
          <a:p>
            <a:pPr defTabSz="756026">
              <a:lnSpc>
                <a:spcPct val="90000"/>
              </a:lnSpc>
              <a:buNone/>
              <a:tabLst>
                <a:tab pos="0" algn="l"/>
              </a:tabLst>
            </a:pPr>
            <a:r>
              <a:rPr lang="ru-RU" sz="3638" b="1" spc="-1" dirty="0">
                <a:solidFill>
                  <a:schemeClr val="dk1"/>
                </a:solidFill>
                <a:latin typeface="Calibri Light"/>
              </a:rPr>
              <a:t>Наливайко Павел Сергеевич</a:t>
            </a:r>
            <a:endParaRPr lang="ru-RU" sz="3638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63" name="PlaceHolder 2"/>
          <p:cNvSpPr>
            <a:spLocks noGrp="1"/>
          </p:cNvSpPr>
          <p:nvPr>
            <p:ph idx="4294967295"/>
          </p:nvPr>
        </p:nvSpPr>
        <p:spPr>
          <a:xfrm>
            <a:off x="3720703" y="1339552"/>
            <a:ext cx="5879306" cy="3960019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178589" indent="0" algn="just">
              <a:buNone/>
              <a:tabLst>
                <a:tab pos="0" algn="l"/>
              </a:tabLst>
            </a:pPr>
            <a:r>
              <a:rPr lang="ru-RU" sz="1158" spc="-1">
                <a:solidFill>
                  <a:srgbClr val="000000"/>
                </a:solidFill>
                <a:latin typeface="Arial"/>
              </a:rPr>
              <a:t>Выпускник школы 2007г.</a:t>
            </a:r>
          </a:p>
        </p:txBody>
      </p:sp>
      <p:pic>
        <p:nvPicPr>
          <p:cNvPr id="64" name="Рисунок 63"/>
          <p:cNvPicPr/>
          <p:nvPr/>
        </p:nvPicPr>
        <p:blipFill>
          <a:blip r:embed="rId2"/>
          <a:srcRect l="34547" t="11697" r="14259"/>
          <a:stretch/>
        </p:blipFill>
        <p:spPr>
          <a:xfrm>
            <a:off x="446484" y="1397596"/>
            <a:ext cx="2881604" cy="3513534"/>
          </a:xfrm>
          <a:prstGeom prst="rect">
            <a:avLst/>
          </a:prstGeom>
          <a:ln w="0">
            <a:noFill/>
          </a:ln>
        </p:spPr>
      </p:pic>
      <p:pic>
        <p:nvPicPr>
          <p:cNvPr id="65" name="Рисунок 64"/>
          <p:cNvPicPr/>
          <p:nvPr/>
        </p:nvPicPr>
        <p:blipFill>
          <a:blip r:embed="rId3"/>
          <a:srcRect l="7021"/>
          <a:stretch/>
        </p:blipFill>
        <p:spPr>
          <a:xfrm>
            <a:off x="3571875" y="1637209"/>
            <a:ext cx="6228159" cy="3235821"/>
          </a:xfrm>
          <a:prstGeom prst="rect">
            <a:avLst/>
          </a:prstGeom>
          <a:ln w="0">
            <a:noFill/>
          </a:ln>
        </p:spPr>
      </p:pic>
    </p:spTree>
    <p:extLst>
      <p:ext uri="{BB962C8B-B14F-4D97-AF65-F5344CB8AC3E}">
        <p14:creationId xmlns:p14="http://schemas.microsoft.com/office/powerpoint/2010/main" val="6808594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>
            <a:lum/>
            <a:alphaModFix/>
          </a:blip>
          <a:srcRect l="21179" t="15883" r="20581" b="12645"/>
          <a:stretch/>
        </p:blipFill>
        <p:spPr>
          <a:xfrm>
            <a:off x="89409" y="170979"/>
            <a:ext cx="2964804" cy="4851499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4">
            <a:lum/>
            <a:alphaModFix/>
          </a:blip>
          <a:srcRect t="24847"/>
          <a:stretch/>
        </p:blipFill>
        <p:spPr>
          <a:xfrm>
            <a:off x="3240112" y="0"/>
            <a:ext cx="2880320" cy="2886379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5"/>
          <a:srcRect l="14276" r="12859"/>
          <a:stretch/>
        </p:blipFill>
        <p:spPr>
          <a:xfrm>
            <a:off x="6336456" y="48995"/>
            <a:ext cx="3672408" cy="283884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600152" y="2970284"/>
            <a:ext cx="3491815" cy="2618861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704608" y="2955727"/>
            <a:ext cx="1552274" cy="2676881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/>
          <a:srcRect l="31648" t="11253" r="5054" b="9977"/>
          <a:stretch/>
        </p:blipFill>
        <p:spPr>
          <a:xfrm>
            <a:off x="71759" y="98971"/>
            <a:ext cx="4526217" cy="316835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4"/>
          <a:srcRect l="32334" t="11126" r="19687" b="10995"/>
          <a:stretch/>
        </p:blipFill>
        <p:spPr>
          <a:xfrm>
            <a:off x="4968304" y="98970"/>
            <a:ext cx="3456384" cy="315582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Администратор\Desktop\на стенд СВО(премственность)\Наливайко\Качалаев М.И..jpe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4657" y="760813"/>
            <a:ext cx="1474316" cy="19532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0" y="3227310"/>
            <a:ext cx="4730907" cy="22306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158" dirty="0"/>
              <a:t>Место </a:t>
            </a:r>
            <a:r>
              <a:rPr lang="ru-RU" sz="1158" dirty="0"/>
              <a:t>рождения – д. </a:t>
            </a:r>
            <a:r>
              <a:rPr lang="ru-RU" sz="1158" dirty="0" err="1"/>
              <a:t>Константиноградовка</a:t>
            </a:r>
            <a:r>
              <a:rPr lang="ru-RU" sz="1158" dirty="0"/>
              <a:t>, </a:t>
            </a:r>
            <a:r>
              <a:rPr lang="ru-RU" sz="1158" dirty="0"/>
              <a:t>Амурский </a:t>
            </a:r>
            <a:r>
              <a:rPr lang="ru-RU" sz="1158" dirty="0"/>
              <a:t>область</a:t>
            </a:r>
          </a:p>
          <a:p>
            <a:pPr algn="just"/>
            <a:r>
              <a:rPr lang="ru-RU" sz="1158" dirty="0"/>
              <a:t>Место жительства – п. Дуэ, Сахалинская область</a:t>
            </a:r>
          </a:p>
          <a:p>
            <a:pPr algn="just"/>
            <a:r>
              <a:rPr lang="ru-RU" sz="1158" dirty="0"/>
              <a:t>Призван в ряды РККА – август 1942</a:t>
            </a:r>
          </a:p>
          <a:p>
            <a:pPr algn="just"/>
            <a:r>
              <a:rPr lang="ru-RU" sz="1158" dirty="0"/>
              <a:t>С августа 1942 по февраль 1943 – курсант школы радиотелеграфистов Сибирского военного округа</a:t>
            </a:r>
          </a:p>
          <a:p>
            <a:pPr algn="just"/>
            <a:r>
              <a:rPr lang="ru-RU" sz="1158" dirty="0"/>
              <a:t>С  марта 1943 по май 1945 года – командир отделения радиотелеграфистов  1 артдивизиона, 113 гаубичной артиллерийской бригады большой мощности, 37-я армия, 3-й Украинский фронт.</a:t>
            </a:r>
          </a:p>
          <a:p>
            <a:pPr algn="just"/>
            <a:r>
              <a:rPr lang="ru-RU" sz="1158" dirty="0"/>
              <a:t>Звание </a:t>
            </a:r>
            <a:r>
              <a:rPr lang="ru-RU" sz="1158" dirty="0"/>
              <a:t>– мл. </a:t>
            </a:r>
            <a:r>
              <a:rPr lang="ru-RU" sz="1158" dirty="0"/>
              <a:t>сержант</a:t>
            </a:r>
          </a:p>
          <a:p>
            <a:pPr algn="just"/>
            <a:r>
              <a:rPr lang="ru-RU" sz="1158" dirty="0"/>
              <a:t>Окончание </a:t>
            </a:r>
            <a:r>
              <a:rPr lang="ru-RU" sz="1158" dirty="0"/>
              <a:t>службы – апрель 1946 г. Пловдив, </a:t>
            </a:r>
            <a:r>
              <a:rPr lang="ru-RU" sz="1158" dirty="0"/>
              <a:t>Болгария</a:t>
            </a:r>
            <a:endParaRPr lang="ru-RU" sz="1158" dirty="0"/>
          </a:p>
          <a:p>
            <a:pPr algn="just"/>
            <a:r>
              <a:rPr lang="ru-RU" sz="1158" b="1" dirty="0"/>
              <a:t>Награжден:</a:t>
            </a:r>
            <a:r>
              <a:rPr lang="ru-RU" sz="1158" dirty="0"/>
              <a:t> орден Великой Отечественной войны 2 степени, медаль «За отвагу»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475411" y="2692909"/>
            <a:ext cx="2612809" cy="5502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88" dirty="0" err="1"/>
              <a:t>Качалаев</a:t>
            </a:r>
            <a:r>
              <a:rPr lang="ru-RU" sz="1488" dirty="0"/>
              <a:t>  Михаил Игнатьевич</a:t>
            </a:r>
          </a:p>
          <a:p>
            <a:r>
              <a:rPr lang="ru-RU" sz="1488" dirty="0"/>
              <a:t>    07.05.1919 </a:t>
            </a:r>
            <a:r>
              <a:rPr lang="ru-RU" sz="1488" dirty="0"/>
              <a:t>– </a:t>
            </a:r>
            <a:r>
              <a:rPr lang="ru-RU" sz="1488" dirty="0"/>
              <a:t>28.05.1993</a:t>
            </a:r>
          </a:p>
        </p:txBody>
      </p:sp>
      <p:pic>
        <p:nvPicPr>
          <p:cNvPr id="1027" name="Picture 3" descr="C:\Users\Администратор\Desktop\на стенд СВО(премственность)\Наливайко\Кудряшов В.А..jpe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43" r="4447"/>
          <a:stretch/>
        </p:blipFill>
        <p:spPr bwMode="auto">
          <a:xfrm>
            <a:off x="5087720" y="760812"/>
            <a:ext cx="2350760" cy="17363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Администратор\Desktop\на стенд СВО(премственность)\Наливайко\Списки.Кудряшов В.А..jpe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60469" y="862391"/>
            <a:ext cx="2295588" cy="1546681"/>
          </a:xfrm>
          <a:prstGeom prst="rect">
            <a:avLst/>
          </a:prstGeom>
          <a:noFill/>
          <a:ln w="3175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5087720" y="2497191"/>
            <a:ext cx="4621118" cy="29175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88" dirty="0"/>
              <a:t>Кудряшов Василий Афанасьевич</a:t>
            </a:r>
          </a:p>
          <a:p>
            <a:pPr algn="ctr"/>
            <a:r>
              <a:rPr lang="ru-RU" sz="1488" dirty="0"/>
              <a:t>05.08.1919 </a:t>
            </a:r>
            <a:r>
              <a:rPr lang="ru-RU" sz="1488" dirty="0"/>
              <a:t>– </a:t>
            </a:r>
            <a:r>
              <a:rPr lang="ru-RU" sz="1488" dirty="0"/>
              <a:t>31.01.1983</a:t>
            </a:r>
          </a:p>
          <a:p>
            <a:endParaRPr lang="ru-RU" sz="1488" dirty="0"/>
          </a:p>
          <a:p>
            <a:r>
              <a:rPr lang="ru-RU" sz="1158" dirty="0"/>
              <a:t>Место рождения – </a:t>
            </a:r>
            <a:r>
              <a:rPr lang="ru-RU" sz="1158" dirty="0" err="1"/>
              <a:t>Исаклинский</a:t>
            </a:r>
            <a:r>
              <a:rPr lang="ru-RU" sz="1158" dirty="0"/>
              <a:t> район, Куйбышевская область</a:t>
            </a:r>
          </a:p>
          <a:p>
            <a:r>
              <a:rPr lang="ru-RU" sz="1158" dirty="0"/>
              <a:t>Место жительства – г. Петровск, Саратовская область</a:t>
            </a:r>
          </a:p>
          <a:p>
            <a:r>
              <a:rPr lang="ru-RU" sz="1158" dirty="0"/>
              <a:t>Призван в ряды РККА – 15 ноябрь 1939 г.</a:t>
            </a:r>
          </a:p>
          <a:p>
            <a:r>
              <a:rPr lang="ru-RU" sz="1158" dirty="0"/>
              <a:t>Участие в ВОВ – с мая 1943 – по май 1945</a:t>
            </a:r>
          </a:p>
          <a:p>
            <a:r>
              <a:rPr lang="ru-RU" sz="1158" dirty="0"/>
              <a:t>Должность  –  начальник 6 отделения штаба 304 стрелковой Житомирской Краснознаменной дивизии, 106 стрелковый корпус, 60-я армия, 1 Украинский фронт, 4 Украинский фронт. </a:t>
            </a:r>
          </a:p>
          <a:p>
            <a:r>
              <a:rPr lang="ru-RU" sz="1158" dirty="0"/>
              <a:t>Звание – ст. лейтенант</a:t>
            </a:r>
          </a:p>
          <a:p>
            <a:r>
              <a:rPr lang="ru-RU" sz="1158" dirty="0"/>
              <a:t>Окончание службы –17.05.1948 г.   Польша.</a:t>
            </a:r>
          </a:p>
          <a:p>
            <a:r>
              <a:rPr lang="ru-RU" sz="1158" dirty="0"/>
              <a:t> </a:t>
            </a:r>
            <a:r>
              <a:rPr lang="ru-RU" sz="1158" b="1" dirty="0"/>
              <a:t>Награжден</a:t>
            </a:r>
            <a:r>
              <a:rPr lang="ru-RU" sz="1158" b="1" dirty="0"/>
              <a:t>:</a:t>
            </a:r>
            <a:r>
              <a:rPr lang="ru-RU" sz="1158" dirty="0"/>
              <a:t> орден Красной звезды, орден Великой Отечественной войны 2 степени, медаль «За боевые заслуги», медаль «За победу над Германией»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17667" y="99"/>
            <a:ext cx="8140106" cy="6521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38" b="1" dirty="0">
                <a:latin typeface="+mj-lt"/>
              </a:rPr>
              <a:t>Прадеды Наливайко Павла Сергеевича </a:t>
            </a:r>
            <a:endParaRPr lang="ru-RU" sz="3638" b="1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808540488"/>
      </p:ext>
    </p:extLst>
  </p:cSld>
  <p:clrMapOvr>
    <a:masterClrMapping/>
  </p:clrMapOvr>
</p:sld>
</file>

<file path=ppt/theme/theme1.xml><?xml version="1.0" encoding="utf-8"?>
<a:theme xmlns:a="http://schemas.openxmlformats.org/drawingml/2006/main" name="Обычный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165</TotalTime>
  <Words>286</Words>
  <Application>Microsoft Office PowerPoint</Application>
  <PresentationFormat>Произвольный</PresentationFormat>
  <Paragraphs>43</Paragraphs>
  <Slides>5</Slides>
  <Notes>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9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15" baseType="lpstr">
      <vt:lpstr>Microsoft YaHei</vt:lpstr>
      <vt:lpstr>Arial</vt:lpstr>
      <vt:lpstr>Calibri</vt:lpstr>
      <vt:lpstr>Calibri Light</vt:lpstr>
      <vt:lpstr>Liberation Sans</vt:lpstr>
      <vt:lpstr>Liberation Serif</vt:lpstr>
      <vt:lpstr>OpenSymbol</vt:lpstr>
      <vt:lpstr>Segoe UI</vt:lpstr>
      <vt:lpstr>Tahoma</vt:lpstr>
      <vt:lpstr>Обычный</vt:lpstr>
      <vt:lpstr>Презентация PowerPoint</vt:lpstr>
      <vt:lpstr>Наливайко Павел Сергеевич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Администратор</dc:creator>
  <cp:lastModifiedBy>Ира</cp:lastModifiedBy>
  <cp:revision>10</cp:revision>
  <dcterms:created xsi:type="dcterms:W3CDTF">2024-03-15T20:22:23Z</dcterms:created>
  <dcterms:modified xsi:type="dcterms:W3CDTF">2024-07-08T10:18:30Z</dcterms:modified>
</cp:coreProperties>
</file>